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2B32-15B2-4BF3-9007-285083EECB6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BE4B-D7A6-4FFE-A44D-09E9896253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8A79-6F87-4BE0-8B47-C5345C530D7B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F11E-3800-4AA7-A80A-B773107F9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steiniger@si.rr.com" TargetMode="External"/><Relationship Id="rId2" Type="http://schemas.openxmlformats.org/officeDocument/2006/relationships/hyperlink" Target="mailto:whiterabbitdesign@roadrunne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drachlin@courts.state.ny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Nothing about 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without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Membership Workshop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Created by Dana Rachlin, Membership Vice Chair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Presented by Katharine Smith, NIKE Editor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and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Neale Steiniger, Membership Chair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Neale\Pictures\NYS_Women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3241548" cy="72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ale\AppData\Local\Microsoft\Windows\Temporary Internet Files\Content.Outlook\5WYOD9BN\07-Guildcraft Question_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771" y="0"/>
            <a:ext cx="7164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ale\AppData\Local\Microsoft\Windows\Temporary Internet Files\Content.Outlook\5WYOD9BN\08-Corky facebook page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838" y="0"/>
            <a:ext cx="60983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inviting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The Do’s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The do not’s</a:t>
            </a:r>
            <a:endParaRPr lang="en-US" sz="3600" dirty="0"/>
          </a:p>
        </p:txBody>
      </p:sp>
      <p:pic>
        <p:nvPicPr>
          <p:cNvPr id="3079" name="Picture 7" descr="C:\Users\Neale\AppData\Local\Microsoft\Windows\Temporary Internet Files\Content.IE5\P0M0X4SW\MC900324374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296199" cy="3429000"/>
          </a:xfrm>
          <a:prstGeom prst="rect">
            <a:avLst/>
          </a:prstGeom>
          <a:noFill/>
        </p:spPr>
      </p:pic>
      <p:pic>
        <p:nvPicPr>
          <p:cNvPr id="32" name="Content Placeholder 31" descr="Installation Ceremony 06081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31000"/>
          </a:blip>
          <a:stretch>
            <a:fillRect/>
          </a:stretch>
        </p:blipFill>
        <p:spPr>
          <a:xfrm>
            <a:off x="457200" y="2738414"/>
            <a:ext cx="4040188" cy="28242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00" b="1" dirty="0" smtClean="0">
                <a:latin typeface="Bradley Hand ITC" pitchFamily="66" charset="0"/>
              </a:rPr>
              <a:t>Thank you for </a:t>
            </a:r>
            <a:r>
              <a:rPr lang="en-US" sz="4300" b="1" dirty="0" smtClean="0">
                <a:latin typeface="Bradley Hand ITC" pitchFamily="66" charset="0"/>
              </a:rPr>
              <a:t>coming</a:t>
            </a:r>
          </a:p>
          <a:p>
            <a:pPr algn="ctr">
              <a:buNone/>
            </a:pPr>
            <a:endParaRPr lang="en-US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</a:rPr>
              <a:t>Katharine Smith</a:t>
            </a: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</a:rPr>
              <a:t> </a:t>
            </a:r>
            <a:r>
              <a:rPr lang="en-US" sz="3000" b="1" dirty="0" smtClean="0">
                <a:latin typeface="Bradley Hand ITC" pitchFamily="66" charset="0"/>
                <a:hlinkClick r:id="rId2"/>
              </a:rPr>
              <a:t>whiterabbitdesign@roadrunner.com</a:t>
            </a:r>
            <a:endParaRPr lang="en-US" sz="3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</a:rPr>
              <a:t>Neale Steiniger</a:t>
            </a: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  <a:hlinkClick r:id="rId3"/>
              </a:rPr>
              <a:t>nsteiniger@si.rr.com</a:t>
            </a:r>
            <a:endParaRPr lang="en-US" sz="3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</a:rPr>
              <a:t>Dana Rachlin </a:t>
            </a:r>
            <a:endParaRPr lang="en-US" sz="3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Bradley Hand ITC" pitchFamily="66" charset="0"/>
                <a:hlinkClick r:id="rId4"/>
              </a:rPr>
              <a:t>drachlin@courts.state.ny.us</a:t>
            </a:r>
            <a:endParaRPr lang="en-US" sz="3000" b="1" dirty="0" smtClean="0">
              <a:latin typeface="Bradley Hand ITC" pitchFamily="66" charset="0"/>
            </a:endParaRPr>
          </a:p>
          <a:p>
            <a:pPr algn="ctr">
              <a:buNone/>
            </a:pPr>
            <a:endParaRPr lang="en-US" b="1" dirty="0">
              <a:latin typeface="Bradley Hand ITC" pitchFamily="66" charset="0"/>
            </a:endParaRPr>
          </a:p>
        </p:txBody>
      </p:sp>
      <p:pic>
        <p:nvPicPr>
          <p:cNvPr id="4" name="Picture 2" descr="C:\Users\Neale\Pictures\NYS_Women_logo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33400"/>
            <a:ext cx="61722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the benefits of Membership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are the benefits of membership in a state-wide organization?</a:t>
            </a:r>
          </a:p>
          <a:p>
            <a:r>
              <a:rPr lang="en-US" dirty="0" smtClean="0"/>
              <a:t>What are the benefits of membership in your local Chapter?</a:t>
            </a:r>
          </a:p>
          <a:p>
            <a:r>
              <a:rPr lang="en-US" dirty="0" smtClean="0"/>
              <a:t>Your elevator speech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sets NYSW apart?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 w="9525" cmpd="thickThin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6" name="Picture 8" descr="C:\Users\Neale\AppData\Local\Microsoft\Windows\Temporary Internet Files\Content.IE5\4SM4762N\MC9102172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200400" cy="336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NYSW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Publicize Chapter Happenings</a:t>
            </a:r>
          </a:p>
          <a:p>
            <a:endParaRPr lang="en-US" dirty="0" smtClean="0"/>
          </a:p>
          <a:p>
            <a:r>
              <a:rPr lang="en-US" dirty="0" smtClean="0"/>
              <a:t>Publicize events of women in your area</a:t>
            </a:r>
          </a:p>
          <a:p>
            <a:endParaRPr lang="en-US" dirty="0" smtClean="0"/>
          </a:p>
          <a:p>
            <a:r>
              <a:rPr lang="en-US" dirty="0" smtClean="0"/>
              <a:t>Publicize the benefits of being a member</a:t>
            </a:r>
          </a:p>
          <a:p>
            <a:endParaRPr lang="en-US" dirty="0"/>
          </a:p>
          <a:p>
            <a:r>
              <a:rPr lang="en-US" dirty="0" smtClean="0"/>
              <a:t>Using Facebook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ale\AppData\Local\Microsoft\Windows\Temporary Internet Files\Content.Outlook\5WYOD9BN\01-BNC cover image (2)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007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ale\AppData\Local\Microsoft\Windows\Temporary Internet Files\Content.Outlook\5WYOD9BN\02-BNC timeline photo1 (2)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525" y="0"/>
            <a:ext cx="65449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ale\AppData\Local\Microsoft\Windows\Temporary Internet Files\Content.Outlook\5WYOD9BN\03-BNC timeline photo2 (2)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57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ale\AppData\Local\Microsoft\Windows\Temporary Internet Files\Content.Outlook\5WYOD9BN\04-BNC Questions_ (2)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988" y="0"/>
            <a:ext cx="6554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ale\AppData\Local\Microsoft\Windows\Temporary Internet Files\Content.Outlook\5WYOD9BN\05-Guildcraft profile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89" y="0"/>
            <a:ext cx="63076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ale\AppData\Local\Microsoft\Windows\Temporary Internet Files\Content.Outlook\5WYOD9BN\06-Guildcraft (2)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89" y="0"/>
            <a:ext cx="63076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95B3D7"/>
      </a:accent2>
      <a:accent3>
        <a:srgbClr val="9BBB59"/>
      </a:accent3>
      <a:accent4>
        <a:srgbClr val="24406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106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Nothing about  US      without      US</vt:lpstr>
      <vt:lpstr>Marketing the benefits of Membership</vt:lpstr>
      <vt:lpstr>Marketing NYSW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Creating an inviting environment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Nothing about  US      without      US</dc:title>
  <dc:creator>Neale</dc:creator>
  <cp:lastModifiedBy>Neale</cp:lastModifiedBy>
  <cp:revision>8</cp:revision>
  <dcterms:created xsi:type="dcterms:W3CDTF">2013-09-06T21:25:38Z</dcterms:created>
  <dcterms:modified xsi:type="dcterms:W3CDTF">2013-09-30T14:43:23Z</dcterms:modified>
</cp:coreProperties>
</file>